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9375" y="2851150"/>
            <a:ext cx="4413250" cy="11557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0985500" cy="4864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848340" y="1268730"/>
            <a:ext cx="48514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848340" y="2861945"/>
            <a:ext cx="48514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93425" y="3959225"/>
            <a:ext cx="48514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341120"/>
            <a:ext cx="10966450" cy="4419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457440" y="1341120"/>
            <a:ext cx="606425" cy="382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643870" y="2400935"/>
            <a:ext cx="606425" cy="382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628775"/>
            <a:ext cx="9728200" cy="3600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572510" y="1628775"/>
            <a:ext cx="59817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11445" y="1628775"/>
            <a:ext cx="59817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50380" y="1628775"/>
            <a:ext cx="869315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1900" y="2763520"/>
            <a:ext cx="2056765" cy="382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5355" y="2763520"/>
            <a:ext cx="7484745" cy="252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2025-12-17T02:32:57Z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